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8" r:id="rId2"/>
    <p:sldId id="281" r:id="rId3"/>
    <p:sldId id="282" r:id="rId4"/>
    <p:sldId id="287" r:id="rId5"/>
    <p:sldId id="277" r:id="rId6"/>
    <p:sldId id="284" r:id="rId7"/>
    <p:sldId id="279" r:id="rId8"/>
    <p:sldId id="286" r:id="rId9"/>
    <p:sldId id="280" r:id="rId10"/>
    <p:sldId id="288" r:id="rId11"/>
    <p:sldId id="292" r:id="rId12"/>
    <p:sldId id="291" r:id="rId13"/>
  </p:sldIdLst>
  <p:sldSz cx="9144000" cy="6858000" type="screen4x3"/>
  <p:notesSz cx="6858000" cy="90836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80008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4882" autoAdjust="0"/>
    <p:restoredTop sz="94660"/>
  </p:normalViewPr>
  <p:slideViewPr>
    <p:cSldViewPr>
      <p:cViewPr varScale="1">
        <p:scale>
          <a:sx n="85" d="100"/>
          <a:sy n="85" d="100"/>
        </p:scale>
        <p:origin x="-73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73590D-8B8F-43D5-884C-19D675684C53}" type="datetimeFigureOut">
              <a:rPr lang="en-US" smtClean="0"/>
              <a:pPr/>
              <a:t>2/9/2011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57288" y="681038"/>
            <a:ext cx="4543425" cy="3406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14825"/>
            <a:ext cx="5486400" cy="40878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28063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28063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B047927-C7CE-4DF9-A03F-EB339ABA52A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新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歡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過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CN" altLang="en-US" smtClean="0"/>
              <a:t>到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家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年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要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中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國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拜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錢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喜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038161-9391-4107-A721-F8A2799D73E9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FC5A24-1CF5-4367-9E09-1EAE098C584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475D93-8F6B-4AC6-B40E-572196E28217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FAC1D9-C25F-4F12-A3FB-EC34B3098A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5340E8-0173-4FEC-AA78-9A186FACA93D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1345B9-8BAD-4E46-B23D-A972AA138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88C4CF-0273-4169-B990-1442BE12E4E8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A4F552-7F20-409E-B73E-1EA0216D9D8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236A3A-A5D1-4501-9E1B-91C7AA17939D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0F67CD-32C8-4667-8111-7E3EF46D11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9517A8-1A3D-465E-96DE-D19610AE6E82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1D1C2E-C630-4F3B-884B-EEC196249EA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AB8710-9058-4D81-A47B-104C623413DB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170D13-DA48-417C-A2CA-A03FC92CD3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C7E4B1-CABB-4989-8A0C-44D11A0B78A5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01D30E-EAD2-4F27-8BFD-2411843C8B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F652E9-C475-4F86-B935-75D51F498BB9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15E052-D832-4D94-AF59-1B1942DB0F1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277938-D8DF-43F7-B036-37C3AFB3EB15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6EBD4E-321A-418D-9A11-B536C1E8D2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12E6A3-5432-48AF-8411-9C60B0F3A44A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DAA3CA-2212-4C2C-88B5-61467D98AA5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62ACF58-886A-4EA0-9C2C-448B6211F2E9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3E05A84-FFF1-4694-B5A6-BF5BC35D413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新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6858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3528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3528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6858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981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30000" dirty="0" smtClean="0">
                <a:latin typeface="楷体" pitchFamily="49" charset="-122"/>
                <a:ea typeface="楷体" pitchFamily="49" charset="-122"/>
              </a:rPr>
              <a:t>欢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981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30000" dirty="0" smtClean="0">
                <a:latin typeface="楷体" pitchFamily="49" charset="-122"/>
                <a:ea typeface="楷体" pitchFamily="49" charset="-122"/>
              </a:rPr>
              <a:t>过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6858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3528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3528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6858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到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家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年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要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6858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3528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3528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6858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中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7620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4290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7620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981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30000" dirty="0" smtClean="0">
                <a:latin typeface="楷体" pitchFamily="49" charset="-122"/>
                <a:ea typeface="楷体" pitchFamily="49" charset="-122"/>
              </a:rPr>
              <a:t>国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6858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3528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3528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6858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拜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981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30000" dirty="0" smtClean="0">
                <a:latin typeface="楷体" pitchFamily="49" charset="-122"/>
                <a:ea typeface="楷体" pitchFamily="49" charset="-122"/>
              </a:rPr>
              <a:t>钱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6096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2766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2766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6096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喜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262</TotalTime>
  <Words>36</Words>
  <Application>Microsoft Office PowerPoint</Application>
  <PresentationFormat>On-screen Show (4:3)</PresentationFormat>
  <Paragraphs>36</Paragraphs>
  <Slides>12</Slides>
  <Notes>12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Li</dc:creator>
  <cp:lastModifiedBy>Li</cp:lastModifiedBy>
  <cp:revision>62</cp:revision>
  <dcterms:created xsi:type="dcterms:W3CDTF">2011-01-04T19:21:13Z</dcterms:created>
  <dcterms:modified xsi:type="dcterms:W3CDTF">2011-02-09T20:02:36Z</dcterms:modified>
</cp:coreProperties>
</file>

<file path=docProps/thumbnail.jpeg>
</file>